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959" autoAdjust="0"/>
    <p:restoredTop sz="94660"/>
  </p:normalViewPr>
  <p:slideViewPr>
    <p:cSldViewPr snapToGrid="0">
      <p:cViewPr varScale="1">
        <p:scale>
          <a:sx n="61" d="100"/>
          <a:sy n="61" d="100"/>
        </p:scale>
        <p:origin x="84" y="3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D17B11-CCD8-4EEC-AD7E-F410C1454966}" type="datetimeFigureOut">
              <a:rPr lang="zh-CN" altLang="en-US" smtClean="0"/>
              <a:t>2018/10/25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9CB688-378F-4534-BFFE-AF122467FDB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050866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D17B11-CCD8-4EEC-AD7E-F410C1454966}" type="datetimeFigureOut">
              <a:rPr lang="zh-CN" altLang="en-US" smtClean="0"/>
              <a:t>2018/10/25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9CB688-378F-4534-BFFE-AF122467FDB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773024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D17B11-CCD8-4EEC-AD7E-F410C1454966}" type="datetimeFigureOut">
              <a:rPr lang="zh-CN" altLang="en-US" smtClean="0"/>
              <a:t>2018/10/25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9CB688-378F-4534-BFFE-AF122467FDB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28816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D17B11-CCD8-4EEC-AD7E-F410C1454966}" type="datetimeFigureOut">
              <a:rPr lang="zh-CN" altLang="en-US" smtClean="0"/>
              <a:t>2018/10/25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9CB688-378F-4534-BFFE-AF122467FDB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740158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D17B11-CCD8-4EEC-AD7E-F410C1454966}" type="datetimeFigureOut">
              <a:rPr lang="zh-CN" altLang="en-US" smtClean="0"/>
              <a:t>2018/10/25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9CB688-378F-4534-BFFE-AF122467FDB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070526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D17B11-CCD8-4EEC-AD7E-F410C1454966}" type="datetimeFigureOut">
              <a:rPr lang="zh-CN" altLang="en-US" smtClean="0"/>
              <a:t>2018/10/25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9CB688-378F-4534-BFFE-AF122467FDB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87022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D17B11-CCD8-4EEC-AD7E-F410C1454966}" type="datetimeFigureOut">
              <a:rPr lang="zh-CN" altLang="en-US" smtClean="0"/>
              <a:t>2018/10/25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9CB688-378F-4534-BFFE-AF122467FDB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680827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D17B11-CCD8-4EEC-AD7E-F410C1454966}" type="datetimeFigureOut">
              <a:rPr lang="zh-CN" altLang="en-US" smtClean="0"/>
              <a:t>2018/10/25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9CB688-378F-4534-BFFE-AF122467FDB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871961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D17B11-CCD8-4EEC-AD7E-F410C1454966}" type="datetimeFigureOut">
              <a:rPr lang="zh-CN" altLang="en-US" smtClean="0"/>
              <a:t>2018/10/25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9CB688-378F-4534-BFFE-AF122467FDB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005695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D17B11-CCD8-4EEC-AD7E-F410C1454966}" type="datetimeFigureOut">
              <a:rPr lang="zh-CN" altLang="en-US" smtClean="0"/>
              <a:t>2018/10/25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9CB688-378F-4534-BFFE-AF122467FDB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532611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D17B11-CCD8-4EEC-AD7E-F410C1454966}" type="datetimeFigureOut">
              <a:rPr lang="zh-CN" altLang="en-US" smtClean="0"/>
              <a:t>2018/10/25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9CB688-378F-4534-BFFE-AF122467FDB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900417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D17B11-CCD8-4EEC-AD7E-F410C1454966}" type="datetimeFigureOut">
              <a:rPr lang="zh-CN" altLang="en-US" smtClean="0"/>
              <a:t>2018/10/25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9CB688-378F-4534-BFFE-AF122467FDB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631461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CN" altLang="en-US">
                <a:latin typeface="宋体"/>
                <a:ea typeface="宋体"/>
              </a:rPr>
              <a:t>hello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zh-CN" altLang="en-US">
                <a:latin typeface="宋体"/>
                <a:ea typeface="宋体"/>
              </a:rPr>
              <a:t>world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0308849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宽屏</PresentationFormat>
  <Paragraphs>0</Paragraphs>
  <Slides>1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2" baseType="lpstr">
      <vt:lpstr>Office 主题</vt:lpstr>
      <vt:lpstr>hello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hello</dc:title>
  <dc:creator/>
  <cp:lastModifiedBy/>
  <cp:revision>5</cp:revision>
  <dcterms:created xsi:type="dcterms:W3CDTF">2012-07-28T05:39:45Z</dcterms:created>
  <dcterms:modified xsi:type="dcterms:W3CDTF">2018-10-25T09:40:56Z</dcterms:modified>
</cp:coreProperties>
</file>